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15"/>
  </p:notesMasterIdLst>
  <p:sldIdLst>
    <p:sldId id="256" r:id="rId6"/>
    <p:sldId id="258" r:id="rId7"/>
    <p:sldId id="269" r:id="rId8"/>
    <p:sldId id="270" r:id="rId9"/>
    <p:sldId id="271" r:id="rId10"/>
    <p:sldId id="272" r:id="rId11"/>
    <p:sldId id="274" r:id="rId12"/>
    <p:sldId id="268" r:id="rId13"/>
    <p:sldId id="273" r:id="rId1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vetlý štýl 3 - zvýrazneni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Svetlý štýl 3 - zvýrazneni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710" autoAdjust="0"/>
  </p:normalViewPr>
  <p:slideViewPr>
    <p:cSldViewPr snapToGrid="0" showGuides="1">
      <p:cViewPr varScale="1">
        <p:scale>
          <a:sx n="81" d="100"/>
          <a:sy n="81" d="100"/>
        </p:scale>
        <p:origin x="7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80D67-3DE5-40EA-B890-C75A6FDCF48E}" type="datetimeFigureOut">
              <a:rPr lang="sk-SK" smtClean="0"/>
              <a:t>8. 4. 2024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4393-92E1-40F4-BB7B-131571A04FB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8358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Úvodná snímka 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80C382-2211-4909-A127-52AB7082A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31" y="703385"/>
            <a:ext cx="10982633" cy="2725615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sk-SK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59C49F6-2FFF-4BD4-9044-5CE55484E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31" y="3602038"/>
            <a:ext cx="10982633" cy="124126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Public Sans Light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sk-SK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FBD6F7F5-8BA0-4A68-871C-6F9F7B4317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431" y="5546691"/>
            <a:ext cx="5476568" cy="30166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Public Sans Light" pitchFamily="2" charset="-18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k-SK" dirty="0"/>
              <a:t>Meno Priezvisko</a:t>
            </a:r>
          </a:p>
        </p:txBody>
      </p:sp>
      <p:sp>
        <p:nvSpPr>
          <p:cNvPr id="20" name="Zástupný text 19">
            <a:extLst>
              <a:ext uri="{FF2B5EF4-FFF2-40B4-BE49-F238E27FC236}">
                <a16:creationId xmlns:a16="http://schemas.microsoft.com/office/drawing/2014/main" id="{B995B549-ADE1-4919-9D0B-0F240ED078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431" y="5948415"/>
            <a:ext cx="5476569" cy="30166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k-SK" dirty="0"/>
              <a:t>Dátum</a:t>
            </a:r>
          </a:p>
        </p:txBody>
      </p:sp>
    </p:spTree>
    <p:extLst>
      <p:ext uri="{BB962C8B-B14F-4D97-AF65-F5344CB8AC3E}">
        <p14:creationId xmlns:p14="http://schemas.microsoft.com/office/powerpoint/2010/main" val="261794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 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3672CF-642E-4C29-959B-D5C27126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457200"/>
            <a:ext cx="415259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FB81669A-5764-4C3A-A634-020AF6459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389380" cy="561200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/>
              <a:t>Kliknutím na ikonu pridáte obrázok</a:t>
            </a:r>
            <a:endParaRPr lang="sk-SK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BE650FC-929C-43BB-83F9-EF2665949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432" y="2057400"/>
            <a:ext cx="4152593" cy="401180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231F058-3BCD-49C7-B7FC-09E9BE781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3F2A-FE98-4D5E-8DF8-DEAAC97BF302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E3B2255F-A5D2-4AF1-B3CD-28E28554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11303D6-0051-4B47-B851-7666984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6943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 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81E0FA-437A-42CB-8CE5-9AEB85319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38CD0B12-16D5-4854-B0BC-C24BFCB09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6D13747-6676-41F6-B79F-681B15E11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3ACAD-E967-442E-A512-A3C11A10CB5A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5F23BAA-89B8-4364-87BA-7CC07842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9A4D124-D548-4708-9D5E-4330D046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10577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 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159E6DDE-A4EB-427F-876E-8076A4AF6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850801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87A193EF-174E-4ED6-92FE-F59382F60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6300" y="365125"/>
            <a:ext cx="79562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C6785A2-A53D-4684-99D0-5282390F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70CA-18FA-4361-8C1D-B5D54626EA77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5378251-076A-4D84-8512-2FCFDC01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7A9B3E9-11A4-4B7A-ADA8-9210D695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69235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áver 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E09441-7C98-4FFC-B33C-48B49CA15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432" y="2766219"/>
            <a:ext cx="10953136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sk-SK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2278932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áver 2 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E09441-7C98-4FFC-B33C-48B49CA15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432" y="2766219"/>
            <a:ext cx="10953136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sk-SK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244124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Úvodná snímka 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80C382-2211-4909-A127-52AB7082A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31" y="703385"/>
            <a:ext cx="10982633" cy="2725615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59C49F6-2FFF-4BD4-9044-5CE55484E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31" y="3602038"/>
            <a:ext cx="10982633" cy="124126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Public Sans Light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Kliknutím upravte štýl predlohy podnadpisu</a:t>
            </a:r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FBD6F7F5-8BA0-4A68-871C-6F9F7B4317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431" y="5546691"/>
            <a:ext cx="5476568" cy="30166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Public Sans Light" pitchFamily="2" charset="-18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Meno Priezvisko</a:t>
            </a:r>
          </a:p>
        </p:txBody>
      </p:sp>
      <p:sp>
        <p:nvSpPr>
          <p:cNvPr id="20" name="Zástupný text 19">
            <a:extLst>
              <a:ext uri="{FF2B5EF4-FFF2-40B4-BE49-F238E27FC236}">
                <a16:creationId xmlns:a16="http://schemas.microsoft.com/office/drawing/2014/main" id="{B995B549-ADE1-4919-9D0B-0F240ED078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431" y="5948415"/>
            <a:ext cx="5476569" cy="30166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Dátum</a:t>
            </a:r>
          </a:p>
        </p:txBody>
      </p:sp>
    </p:spTree>
    <p:extLst>
      <p:ext uri="{BB962C8B-B14F-4D97-AF65-F5344CB8AC3E}">
        <p14:creationId xmlns:p14="http://schemas.microsoft.com/office/powerpoint/2010/main" val="253229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E3DDF1-B0AF-4667-A44A-A2C76A697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7D0B4A3-460F-4C22-B85D-F24346B1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Kliknite sem a upravte štýly predlohy textu</a:t>
            </a:r>
          </a:p>
          <a:p>
            <a:pPr lvl="1"/>
            <a:r>
              <a:rPr lang="en-GB" noProof="0"/>
              <a:t>Druhá úroveň</a:t>
            </a:r>
          </a:p>
          <a:p>
            <a:pPr lvl="2"/>
            <a:r>
              <a:rPr lang="en-GB" noProof="0"/>
              <a:t>Tretia úroveň</a:t>
            </a:r>
          </a:p>
          <a:p>
            <a:pPr lvl="3"/>
            <a:r>
              <a:rPr lang="en-GB" noProof="0"/>
              <a:t>Štvrtá úroveň</a:t>
            </a:r>
          </a:p>
          <a:p>
            <a:pPr lvl="4"/>
            <a:r>
              <a:rPr lang="en-GB" noProof="0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E4025C7-5BBE-454F-842F-A5B9E796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8371-7CE5-4148-9CB4-481955AFFBEA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EA53C69-2F0B-4F6C-9E0C-39BA8833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6CE49DC-21D9-4576-A36A-C86CD51E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23320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 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8F26FC-9441-4FBC-B1A1-593354D1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02" y="1709739"/>
            <a:ext cx="10744548" cy="2701488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3EFD5A-722F-49A7-B14D-BFE75A9E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902" y="4411227"/>
            <a:ext cx="10744548" cy="16784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CF0427C0-BC2A-45C7-90E9-94C70212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176A8-C4CB-4BE5-8BE5-0FEC674BF357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87F275D-BD75-4909-B2FE-F6339403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9A906DE-C2DC-4E17-B298-B5EB23B5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21009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 2 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8F26FC-9441-4FBC-B1A1-593354D1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02" y="1709739"/>
            <a:ext cx="10744548" cy="2701488"/>
          </a:xfrm>
        </p:spPr>
        <p:txBody>
          <a:bodyPr anchor="t"/>
          <a:lstStyle>
            <a:lvl1pPr>
              <a:defRPr sz="6000">
                <a:solidFill>
                  <a:srgbClr val="F37722"/>
                </a:solidFill>
              </a:defRPr>
            </a:lvl1pPr>
          </a:lstStyle>
          <a:p>
            <a:r>
              <a:rPr lang="en-GB" noProof="0" dirty="0" err="1"/>
              <a:t>Kliknutím</a:t>
            </a:r>
            <a:r>
              <a:rPr lang="en-GB" noProof="0" dirty="0"/>
              <a:t> </a:t>
            </a:r>
            <a:r>
              <a:rPr lang="en-GB" noProof="0" dirty="0" err="1"/>
              <a:t>upravte</a:t>
            </a:r>
            <a:r>
              <a:rPr lang="en-GB" noProof="0" dirty="0"/>
              <a:t> </a:t>
            </a:r>
            <a:r>
              <a:rPr lang="en-GB" noProof="0" dirty="0" err="1"/>
              <a:t>štýl</a:t>
            </a:r>
            <a:r>
              <a:rPr lang="en-GB" noProof="0" dirty="0"/>
              <a:t> </a:t>
            </a:r>
            <a:r>
              <a:rPr lang="en-GB" noProof="0" dirty="0" err="1"/>
              <a:t>predlohy</a:t>
            </a:r>
            <a:r>
              <a:rPr lang="en-GB" noProof="0" dirty="0"/>
              <a:t> </a:t>
            </a:r>
            <a:r>
              <a:rPr lang="en-GB" noProof="0" dirty="0" err="1"/>
              <a:t>nadpisu</a:t>
            </a:r>
            <a:endParaRPr lang="en-GB" noProof="0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3EFD5A-722F-49A7-B14D-BFE75A9E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902" y="4411227"/>
            <a:ext cx="10744548" cy="1678423"/>
          </a:xfrm>
        </p:spPr>
        <p:txBody>
          <a:bodyPr/>
          <a:lstStyle>
            <a:lvl1pPr marL="0" indent="0">
              <a:buNone/>
              <a:defRPr sz="2400">
                <a:solidFill>
                  <a:srgbClr val="F3772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err="1"/>
              <a:t>Kliknite</a:t>
            </a:r>
            <a:r>
              <a:rPr lang="en-GB" noProof="0" dirty="0"/>
              <a:t> </a:t>
            </a:r>
            <a:r>
              <a:rPr lang="en-GB" noProof="0" dirty="0" err="1"/>
              <a:t>sem</a:t>
            </a:r>
            <a:r>
              <a:rPr lang="en-GB" noProof="0" dirty="0"/>
              <a:t> a </a:t>
            </a:r>
            <a:r>
              <a:rPr lang="en-GB" noProof="0" dirty="0" err="1"/>
              <a:t>upravte</a:t>
            </a:r>
            <a:r>
              <a:rPr lang="en-GB" noProof="0" dirty="0"/>
              <a:t> </a:t>
            </a:r>
            <a:r>
              <a:rPr lang="en-GB" noProof="0" dirty="0" err="1"/>
              <a:t>štýly</a:t>
            </a:r>
            <a:r>
              <a:rPr lang="en-GB" noProof="0" dirty="0"/>
              <a:t> </a:t>
            </a:r>
            <a:r>
              <a:rPr lang="en-GB" noProof="0" dirty="0" err="1"/>
              <a:t>predlohy</a:t>
            </a:r>
            <a:r>
              <a:rPr lang="en-GB" noProof="0" dirty="0"/>
              <a:t> </a:t>
            </a:r>
            <a:r>
              <a:rPr lang="en-GB" noProof="0" dirty="0" err="1"/>
              <a:t>textu</a:t>
            </a:r>
            <a:endParaRPr lang="en-GB" noProof="0" dirty="0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CF0427C0-BC2A-45C7-90E9-94C70212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EB75-6AF3-406A-888D-1689DB249077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87F275D-BD75-4909-B2FE-F6339403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9A906DE-C2DC-4E17-B298-B5EB23B5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96745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025908-E1BC-4FAC-9E10-D4C31F11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C139667-286C-4309-B913-CFD24CD3F3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432" y="1825625"/>
            <a:ext cx="5400368" cy="4351338"/>
          </a:xfrm>
        </p:spPr>
        <p:txBody>
          <a:bodyPr/>
          <a:lstStyle/>
          <a:p>
            <a:pPr lvl="0"/>
            <a:r>
              <a:rPr lang="en-GB" noProof="0"/>
              <a:t>Kliknite sem a upravte štýly predlohy textu</a:t>
            </a:r>
          </a:p>
          <a:p>
            <a:pPr lvl="1"/>
            <a:r>
              <a:rPr lang="en-GB" noProof="0"/>
              <a:t>Druhá úroveň</a:t>
            </a:r>
          </a:p>
          <a:p>
            <a:pPr lvl="2"/>
            <a:r>
              <a:rPr lang="en-GB" noProof="0"/>
              <a:t>Tretia úroveň</a:t>
            </a:r>
          </a:p>
          <a:p>
            <a:pPr lvl="3"/>
            <a:r>
              <a:rPr lang="en-GB" noProof="0"/>
              <a:t>Štvrtá úroveň</a:t>
            </a:r>
          </a:p>
          <a:p>
            <a:pPr lvl="4"/>
            <a:r>
              <a:rPr lang="en-GB" noProof="0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4EEF9404-A883-439F-BD64-5A3D087F9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00368" cy="4351338"/>
          </a:xfrm>
        </p:spPr>
        <p:txBody>
          <a:bodyPr/>
          <a:lstStyle/>
          <a:p>
            <a:pPr lvl="0"/>
            <a:r>
              <a:rPr lang="en-GB" noProof="0"/>
              <a:t>Kliknite sem a upravte štýly predlohy textu</a:t>
            </a:r>
          </a:p>
          <a:p>
            <a:pPr lvl="1"/>
            <a:r>
              <a:rPr lang="en-GB" noProof="0"/>
              <a:t>Druhá úroveň</a:t>
            </a:r>
          </a:p>
          <a:p>
            <a:pPr lvl="2"/>
            <a:r>
              <a:rPr lang="en-GB" noProof="0"/>
              <a:t>Tretia úroveň</a:t>
            </a:r>
          </a:p>
          <a:p>
            <a:pPr lvl="3"/>
            <a:r>
              <a:rPr lang="en-GB" noProof="0"/>
              <a:t>Štvrtá úroveň</a:t>
            </a:r>
          </a:p>
          <a:p>
            <a:pPr lvl="4"/>
            <a:r>
              <a:rPr lang="en-GB" noProof="0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1AE2ECB3-ABF6-4835-9C33-987C1CFA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5B10-E273-4A9F-B304-8C4C17425265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43C84931-568E-4D09-A994-29DF2BE5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AAD13C9E-54FC-4C5B-A45F-C178B488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4890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 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E3DDF1-B0AF-4667-A44A-A2C76A697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7D0B4A3-460F-4C22-B85D-F24346B1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E4025C7-5BBE-454F-842F-A5B9E796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8EC9-3BCC-4EEA-8322-6E21B7900A8A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EA53C69-2F0B-4F6C-9E0C-39BA8833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6CE49DC-21D9-4576-A36A-C86CD51E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31055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AAAC8B-4F68-4AAB-AB34-E2D0EA0A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65125"/>
            <a:ext cx="10956312" cy="1325563"/>
          </a:xfrm>
        </p:spPr>
        <p:txBody>
          <a:bodyPr/>
          <a:lstStyle/>
          <a:p>
            <a:r>
              <a:rPr lang="en-GB" noProof="0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AED1C5-DB82-4147-9D0B-084C16B30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256" y="1741451"/>
            <a:ext cx="5381319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Public Sans" pitchFamily="2" charset="-1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C07E7DFD-2E0D-4034-AD51-523746C30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256" y="2595389"/>
            <a:ext cx="5381319" cy="35039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Kliknite sem a upravte štýly predlohy textu</a:t>
            </a:r>
          </a:p>
          <a:p>
            <a:pPr lvl="1"/>
            <a:r>
              <a:rPr lang="en-GB" noProof="0"/>
              <a:t>Druhá úroveň</a:t>
            </a:r>
          </a:p>
          <a:p>
            <a:pPr lvl="2"/>
            <a:r>
              <a:rPr lang="en-GB" noProof="0"/>
              <a:t>Tretia úroveň</a:t>
            </a:r>
          </a:p>
          <a:p>
            <a:pPr lvl="3"/>
            <a:r>
              <a:rPr lang="en-GB" noProof="0"/>
              <a:t>Štvrtá úroveň</a:t>
            </a:r>
          </a:p>
          <a:p>
            <a:pPr lvl="4"/>
            <a:r>
              <a:rPr lang="en-GB" noProof="0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268D085-2A25-4F00-9336-7012DBD1F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41451"/>
            <a:ext cx="5406720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Public Sans" pitchFamily="2" charset="-1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BB3A3408-48A3-4F50-9E83-79B2FFEF0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5389"/>
            <a:ext cx="5403544" cy="35039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Kliknite sem a upravte štýly predlohy textu</a:t>
            </a:r>
          </a:p>
          <a:p>
            <a:pPr lvl="1"/>
            <a:r>
              <a:rPr lang="en-GB" noProof="0"/>
              <a:t>Druhá úroveň</a:t>
            </a:r>
          </a:p>
          <a:p>
            <a:pPr lvl="2"/>
            <a:r>
              <a:rPr lang="en-GB" noProof="0"/>
              <a:t>Tretia úroveň</a:t>
            </a:r>
          </a:p>
          <a:p>
            <a:pPr lvl="3"/>
            <a:r>
              <a:rPr lang="en-GB" noProof="0"/>
              <a:t>Štvrtá úroveň</a:t>
            </a:r>
          </a:p>
          <a:p>
            <a:pPr lvl="4"/>
            <a:r>
              <a:rPr lang="en-GB" noProof="0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27302CA8-0FFF-439F-BE62-C6BD670D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564C-4928-46A8-B9D7-93E3DED38187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3274EF55-0290-4ECF-8653-08CECDBD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7B781A1B-882C-4759-8025-7C48A2E7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89790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5E2CE5-F3BC-4650-BA66-A8758A82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2EE9C59F-9012-44E4-9CDF-1EE7BDF1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B0B-6492-4661-B662-331005E1B6BC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8395FD0-ED74-4886-8BFF-7C59083F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0186019-69D8-40EF-BF0D-C5CCA864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10731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17A573A2-EE76-48CF-A5EE-5E6D7E7B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AADF-2E90-4A9E-9F44-9441EE27E31A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131AC97D-695D-4EE6-BF57-8AB9F3F8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ED67409-11B6-4C23-BCCF-03F08AEC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5689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 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D4F430-7822-4A54-BC70-C82F3150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3" y="457200"/>
            <a:ext cx="3600876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C687190-591F-4705-A19F-BD67C089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741" y="457200"/>
            <a:ext cx="6638827" cy="56321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/>
              <a:t>Kliknite sem a upravte štýly predlohy textu</a:t>
            </a:r>
          </a:p>
          <a:p>
            <a:pPr lvl="1"/>
            <a:r>
              <a:rPr lang="en-GB" noProof="0"/>
              <a:t>Druhá úroveň</a:t>
            </a:r>
          </a:p>
          <a:p>
            <a:pPr lvl="2"/>
            <a:r>
              <a:rPr lang="en-GB" noProof="0"/>
              <a:t>Tretia úroveň</a:t>
            </a:r>
          </a:p>
          <a:p>
            <a:pPr lvl="3"/>
            <a:r>
              <a:rPr lang="en-GB" noProof="0"/>
              <a:t>Štvrtá úroveň</a:t>
            </a:r>
          </a:p>
          <a:p>
            <a:pPr lvl="4"/>
            <a:r>
              <a:rPr lang="en-GB" noProof="0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E1F4EF8-74E0-486B-87EB-F01C5A91B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433" y="2057399"/>
            <a:ext cx="3600876" cy="4031902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5084C0A5-EE76-4069-B037-DE5C92DB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561AA-A614-44E1-85BA-452353459172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A397AB35-7F50-41FB-8B0F-D271FC9A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A0A12830-D118-47ED-84EF-03A2544D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7253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3672CF-642E-4C29-959B-D5C27126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457200"/>
            <a:ext cx="415259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noProof="0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FB81669A-5764-4C3A-A634-020AF6459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389380" cy="561200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noProof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BE650FC-929C-43BB-83F9-EF2665949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432" y="2057400"/>
            <a:ext cx="4152593" cy="401180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231F058-3BCD-49C7-B7FC-09E9BE781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AAF0-D03C-4705-AC57-BFE35B93B943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E3B2255F-A5D2-4AF1-B3CD-28E28554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11303D6-0051-4B47-B851-7666984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2507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81E0FA-437A-42CB-8CE5-9AEB85319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38CD0B12-16D5-4854-B0BC-C24BFCB09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noProof="0"/>
              <a:t>Kliknite sem a upravte štýly predlohy textu</a:t>
            </a:r>
          </a:p>
          <a:p>
            <a:pPr lvl="1"/>
            <a:r>
              <a:rPr lang="en-GB" noProof="0"/>
              <a:t>Druhá úroveň</a:t>
            </a:r>
          </a:p>
          <a:p>
            <a:pPr lvl="2"/>
            <a:r>
              <a:rPr lang="en-GB" noProof="0"/>
              <a:t>Tretia úroveň</a:t>
            </a:r>
          </a:p>
          <a:p>
            <a:pPr lvl="3"/>
            <a:r>
              <a:rPr lang="en-GB" noProof="0"/>
              <a:t>Štvrtá úroveň</a:t>
            </a:r>
          </a:p>
          <a:p>
            <a:pPr lvl="4"/>
            <a:r>
              <a:rPr lang="en-GB" noProof="0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6D13747-6676-41F6-B79F-681B15E11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6F7C-740A-4A95-B027-9D6B6E40C20F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5F23BAA-89B8-4364-87BA-7CC07842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9A4D124-D548-4708-9D5E-4330D046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55847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159E6DDE-A4EB-427F-876E-8076A4AF6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850801" cy="5811838"/>
          </a:xfrm>
        </p:spPr>
        <p:txBody>
          <a:bodyPr vert="eaVert"/>
          <a:lstStyle/>
          <a:p>
            <a:r>
              <a:rPr lang="en-GB" noProof="0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87A193EF-174E-4ED6-92FE-F59382F60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6300" y="365125"/>
            <a:ext cx="7956200" cy="5811838"/>
          </a:xfrm>
        </p:spPr>
        <p:txBody>
          <a:bodyPr vert="eaVert"/>
          <a:lstStyle/>
          <a:p>
            <a:pPr lvl="0"/>
            <a:r>
              <a:rPr lang="en-GB" noProof="0"/>
              <a:t>Kliknite sem a upravte štýly predlohy textu</a:t>
            </a:r>
          </a:p>
          <a:p>
            <a:pPr lvl="1"/>
            <a:r>
              <a:rPr lang="en-GB" noProof="0"/>
              <a:t>Druhá úroveň</a:t>
            </a:r>
          </a:p>
          <a:p>
            <a:pPr lvl="2"/>
            <a:r>
              <a:rPr lang="en-GB" noProof="0"/>
              <a:t>Tretia úroveň</a:t>
            </a:r>
          </a:p>
          <a:p>
            <a:pPr lvl="3"/>
            <a:r>
              <a:rPr lang="en-GB" noProof="0"/>
              <a:t>Štvrtá úroveň</a:t>
            </a:r>
          </a:p>
          <a:p>
            <a:pPr lvl="4"/>
            <a:r>
              <a:rPr lang="en-GB" noProof="0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C6785A2-A53D-4684-99D0-5282390F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78C9E-A57F-456A-8092-BE399264B75C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5378251-076A-4D84-8512-2FCFDC01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7A9B3E9-11A4-4B7A-ADA8-9210D695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74880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áver 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E09441-7C98-4FFC-B33C-48B49CA15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432" y="2766219"/>
            <a:ext cx="10953136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Thank you for your attention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17936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áver 2 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E09441-7C98-4FFC-B33C-48B49CA15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432" y="2766219"/>
            <a:ext cx="10953136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Thank you for your attention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71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 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8F26FC-9441-4FBC-B1A1-593354D1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02" y="1709739"/>
            <a:ext cx="10744548" cy="2701488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sk-SK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3EFD5A-722F-49A7-B14D-BFE75A9E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902" y="4411227"/>
            <a:ext cx="10744548" cy="16784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CF0427C0-BC2A-45C7-90E9-94C70212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F228C-0A4A-4718-BCF1-F4B2F0A228BC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87F275D-BD75-4909-B2FE-F6339403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9A906DE-C2DC-4E17-B298-B5EB23B5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33313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 2 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8F26FC-9441-4FBC-B1A1-593354D1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02" y="1709739"/>
            <a:ext cx="10744548" cy="2701488"/>
          </a:xfrm>
        </p:spPr>
        <p:txBody>
          <a:bodyPr anchor="t"/>
          <a:lstStyle>
            <a:lvl1pPr>
              <a:defRPr sz="6000">
                <a:solidFill>
                  <a:srgbClr val="F37722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sk-SK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3EFD5A-722F-49A7-B14D-BFE75A9E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902" y="4411227"/>
            <a:ext cx="10744548" cy="1678423"/>
          </a:xfrm>
        </p:spPr>
        <p:txBody>
          <a:bodyPr/>
          <a:lstStyle>
            <a:lvl1pPr marL="0" indent="0">
              <a:buNone/>
              <a:defRPr sz="2400">
                <a:solidFill>
                  <a:srgbClr val="F3772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CF0427C0-BC2A-45C7-90E9-94C70212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835B7-AF55-4518-A429-E48A2F279B04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87F275D-BD75-4909-B2FE-F6339403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9A906DE-C2DC-4E17-B298-B5EB23B5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254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 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025908-E1BC-4FAC-9E10-D4C31F11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C139667-286C-4309-B913-CFD24CD3F3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432" y="1825625"/>
            <a:ext cx="5400368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4EEF9404-A883-439F-BD64-5A3D087F9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00368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sk-SK" dirty="0"/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1AE2ECB3-ABF6-4835-9C33-987C1CFA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C4007-9A9A-400D-98AA-7AA867F342A8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43C84931-568E-4D09-A994-29DF2BE5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AAD13C9E-54FC-4C5B-A45F-C178B488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3523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 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AAAC8B-4F68-4AAB-AB34-E2D0EA0A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65125"/>
            <a:ext cx="10956312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sk-SK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AED1C5-DB82-4147-9D0B-084C16B30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256" y="1741451"/>
            <a:ext cx="5381319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Public Sans" pitchFamily="2" charset="-1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C07E7DFD-2E0D-4034-AD51-523746C30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256" y="2595389"/>
            <a:ext cx="5381319" cy="35039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sk-SK" dirty="0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268D085-2A25-4F00-9336-7012DBD1F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41451"/>
            <a:ext cx="5406720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Public Sans" pitchFamily="2" charset="-1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BB3A3408-48A3-4F50-9E83-79B2FFEF0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5389"/>
            <a:ext cx="5403544" cy="35039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sk-SK" dirty="0"/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27302CA8-0FFF-439F-BE62-C6BD670D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7F35-194C-4AFD-B989-0D02335F6A50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3274EF55-0290-4ECF-8653-08CECDBD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7B781A1B-882C-4759-8025-7C48A2E7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8591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 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5E2CE5-F3BC-4650-BA66-A8758A82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2EE9C59F-9012-44E4-9CDF-1EE7BDF1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FC68-CEEF-4794-95E6-125169BF16F4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8395FD0-ED74-4886-8BFF-7C59083F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0186019-69D8-40EF-BF0D-C5CCA864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30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 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17A573A2-EE76-48CF-A5EE-5E6D7E7B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1AEE-710D-4C67-BF77-AF968A8B8F93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131AC97D-695D-4EE6-BF57-8AB9F3F8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ED67409-11B6-4C23-BCCF-03F08AEC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2254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 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D4F430-7822-4A54-BC70-C82F3150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3" y="457200"/>
            <a:ext cx="3600876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C687190-591F-4705-A19F-BD67C089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741" y="457200"/>
            <a:ext cx="6638827" cy="56321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E1F4EF8-74E0-486B-87EB-F01C5A91B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433" y="2057399"/>
            <a:ext cx="3600876" cy="4031902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5084C0A5-EE76-4069-B037-DE5C92DB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1A15-DEB3-4997-B703-5EB794309942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A397AB35-7F50-41FB-8B0F-D271FC9A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A0A12830-D118-47ED-84EF-03A2544D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8538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7.jp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84D13563-C53F-4FB3-8883-62844785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65125"/>
            <a:ext cx="10953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dirty="0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306CA8E-DCF1-4C3B-A173-877004398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32" y="1825625"/>
            <a:ext cx="10953136" cy="4283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dirty="0"/>
              <a:t>Kliknite sem a upravte štýly predlohy textu</a:t>
            </a:r>
          </a:p>
          <a:p>
            <a:pPr lvl="1"/>
            <a:r>
              <a:rPr lang="sk-SK" dirty="0"/>
              <a:t>Druhá úroveň</a:t>
            </a:r>
          </a:p>
          <a:p>
            <a:pPr lvl="2"/>
            <a:r>
              <a:rPr lang="sk-SK" dirty="0"/>
              <a:t>Tretia úroveň</a:t>
            </a:r>
          </a:p>
          <a:p>
            <a:pPr lvl="3"/>
            <a:r>
              <a:rPr lang="sk-SK" dirty="0"/>
              <a:t>Štvrtá úroveň</a:t>
            </a:r>
          </a:p>
          <a:p>
            <a:pPr lvl="4"/>
            <a:r>
              <a:rPr lang="sk-SK" dirty="0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45E122F-963A-41BD-B9AD-2EA271970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9703" y="6356350"/>
            <a:ext cx="11798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Public Sans" pitchFamily="2" charset="-18"/>
              </a:defRPr>
            </a:lvl1pPr>
          </a:lstStyle>
          <a:p>
            <a:fld id="{A6E184BD-2652-4453-BCA1-0FB9A9D835BF}" type="datetime1">
              <a:rPr lang="sk-SK" smtClean="0"/>
              <a:t>8. 4. 2024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54539FE-0554-42A5-90C1-B43F38DE3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3329" y="6356350"/>
            <a:ext cx="71087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Public Sans" pitchFamily="2" charset="-18"/>
              </a:defRPr>
            </a:lvl1pPr>
          </a:lstStyle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C068EEE-1CCC-487C-B10D-B1F1443D0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9432" y="6356350"/>
            <a:ext cx="8357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Public Sans" pitchFamily="2" charset="-18"/>
              </a:defRPr>
            </a:lvl1pPr>
          </a:lstStyle>
          <a:p>
            <a:fld id="{88B1ADE3-CEC1-4865-B89E-400CA97230FE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1441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4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37722"/>
          </a:solidFill>
          <a:latin typeface="Public Sans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rgbClr val="F37722"/>
          </a:solidFill>
          <a:latin typeface="Public Sans Light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F37722"/>
          </a:solidFill>
          <a:latin typeface="Public Sans Light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F37722"/>
          </a:solidFill>
          <a:latin typeface="Public Sans Light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rgbClr val="F37722"/>
          </a:solidFill>
          <a:latin typeface="Public Sans Light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rgbClr val="F37722"/>
          </a:solidFill>
          <a:latin typeface="Public Sans Light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84D13563-C53F-4FB3-8883-62844785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65125"/>
            <a:ext cx="10953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306CA8E-DCF1-4C3B-A173-877004398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32" y="1825625"/>
            <a:ext cx="10953136" cy="4283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Kliknite sem a upravte štýly predlohy textu</a:t>
            </a:r>
          </a:p>
          <a:p>
            <a:pPr lvl="1"/>
            <a:r>
              <a:rPr lang="en-GB" noProof="0"/>
              <a:t>Druhá úroveň</a:t>
            </a:r>
          </a:p>
          <a:p>
            <a:pPr lvl="2"/>
            <a:r>
              <a:rPr lang="en-GB" noProof="0"/>
              <a:t>Tretia úroveň</a:t>
            </a:r>
          </a:p>
          <a:p>
            <a:pPr lvl="3"/>
            <a:r>
              <a:rPr lang="en-GB" noProof="0"/>
              <a:t>Štvrtá úroveň</a:t>
            </a:r>
          </a:p>
          <a:p>
            <a:pPr lvl="4"/>
            <a:r>
              <a:rPr lang="en-GB" noProof="0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45E122F-963A-41BD-B9AD-2EA271970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9703" y="6356350"/>
            <a:ext cx="1017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Public Sans" pitchFamily="2" charset="-18"/>
              </a:defRPr>
            </a:lvl1pPr>
          </a:lstStyle>
          <a:p>
            <a:fld id="{57C850A7-1BD1-4ECB-9DB0-15D978A030DE}" type="datetime1">
              <a:rPr lang="sk-SK" noProof="0" smtClean="0"/>
              <a:t>8. 4. 2024</a:t>
            </a:fld>
            <a:endParaRPr lang="en-GB" noProof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54539FE-0554-42A5-90C1-B43F38DE3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3329" y="6356350"/>
            <a:ext cx="71087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Public Sans" pitchFamily="2" charset="-18"/>
              </a:defRPr>
            </a:lvl1pPr>
          </a:lstStyle>
          <a:p>
            <a:endParaRPr lang="en-GB" noProof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C068EEE-1CCC-487C-B10D-B1F1443D0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9432" y="6356350"/>
            <a:ext cx="8357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Public Sans" pitchFamily="2" charset="-18"/>
              </a:defRPr>
            </a:lvl1pPr>
          </a:lstStyle>
          <a:p>
            <a:fld id="{88B1ADE3-CEC1-4865-B89E-400CA97230F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295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5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37722"/>
          </a:solidFill>
          <a:latin typeface="Public Sans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rgbClr val="F37722"/>
          </a:solidFill>
          <a:latin typeface="Public Sans Light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F37722"/>
          </a:solidFill>
          <a:latin typeface="Public Sans Light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F37722"/>
          </a:solidFill>
          <a:latin typeface="Public Sans Light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rgbClr val="F37722"/>
          </a:solidFill>
          <a:latin typeface="Public Sans Light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rgbClr val="F37722"/>
          </a:solidFill>
          <a:latin typeface="Public Sans Light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enhousesdirect.co.uk/products/rhino-2ft-roof-blind-for-6ft-7ft-8ft-wide-rhinos" TargetMode="External"/><Relationship Id="rId2" Type="http://schemas.openxmlformats.org/officeDocument/2006/relationships/hyperlink" Target="https://www.youtube.com/watch?v=gsMqwNi4wT4&amp;ab_channel=GreatScott%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2bpartner.sk/ibc-kontajner-paleta-kov-plastovy/?gad_source=1&amp;gclid=Cj0KCQjwzZmwBhD8ARIsAH4v1gUYOOZqAeQgsAnYnQV64yIK03HRK3siuCePU-5ytsfER7WY0tNQEAUaApqYEALw_wc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B9CC73-C46B-4913-B4CD-399CF1B84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3258" y="1558775"/>
            <a:ext cx="6007362" cy="2725615"/>
          </a:xfrm>
        </p:spPr>
        <p:txBody>
          <a:bodyPr/>
          <a:lstStyle/>
          <a:p>
            <a:pPr algn="ctr"/>
            <a:r>
              <a:rPr lang="sk-SK" dirty="0"/>
              <a:t>Inteligentný </a:t>
            </a:r>
            <a:r>
              <a:rPr lang="sk-SK" dirty="0" err="1"/>
              <a:t>IoT</a:t>
            </a:r>
            <a:r>
              <a:rPr lang="sk-SK" dirty="0"/>
              <a:t> skleník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6979437-3D18-47B7-8CC1-B7ECF1CA3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430" y="5514572"/>
            <a:ext cx="5476568" cy="301660"/>
          </a:xfrm>
        </p:spPr>
        <p:txBody>
          <a:bodyPr>
            <a:normAutofit fontScale="92500" lnSpcReduction="20000"/>
          </a:bodyPr>
          <a:lstStyle/>
          <a:p>
            <a:r>
              <a:rPr lang="sk-SK" dirty="0"/>
              <a:t>Študijný program: Komunikačné a informačné technológie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2B8D38C-FFEB-422E-B21A-F229D2DED1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178" y="5875525"/>
            <a:ext cx="5476569" cy="301660"/>
          </a:xfrm>
        </p:spPr>
        <p:txBody>
          <a:bodyPr>
            <a:normAutofit fontScale="92500" lnSpcReduction="20000"/>
          </a:bodyPr>
          <a:lstStyle/>
          <a:p>
            <a:r>
              <a:rPr lang="sk-SK" dirty="0"/>
              <a:t>22.3.2024</a:t>
            </a:r>
          </a:p>
        </p:txBody>
      </p:sp>
      <p:sp>
        <p:nvSpPr>
          <p:cNvPr id="6" name="Zástupný text 3">
            <a:extLst>
              <a:ext uri="{FF2B5EF4-FFF2-40B4-BE49-F238E27FC236}">
                <a16:creationId xmlns:a16="http://schemas.microsoft.com/office/drawing/2014/main" id="{86C35C6D-47BF-C6E9-C957-E68C9D50F2E5}"/>
              </a:ext>
            </a:extLst>
          </p:cNvPr>
          <p:cNvSpPr txBox="1">
            <a:spLocks/>
          </p:cNvSpPr>
          <p:nvPr/>
        </p:nvSpPr>
        <p:spPr>
          <a:xfrm>
            <a:off x="619430" y="4826599"/>
            <a:ext cx="5476568" cy="3016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Public Sans Light" pitchFamily="2" charset="-18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latin typeface="Public Sans Light" pitchFamily="2" charset="-18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Public Sans Light" pitchFamily="2" charset="-18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Public Sans Light" pitchFamily="2" charset="-18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Public Sans Light" pitchFamily="2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b="1" dirty="0"/>
              <a:t>Adam Petrovič</a:t>
            </a:r>
          </a:p>
        </p:txBody>
      </p:sp>
      <p:sp>
        <p:nvSpPr>
          <p:cNvPr id="7" name="Zástupný text 3">
            <a:extLst>
              <a:ext uri="{FF2B5EF4-FFF2-40B4-BE49-F238E27FC236}">
                <a16:creationId xmlns:a16="http://schemas.microsoft.com/office/drawing/2014/main" id="{D583E0E8-239C-26DE-BFCE-ABFDD33A8F7F}"/>
              </a:ext>
            </a:extLst>
          </p:cNvPr>
          <p:cNvSpPr txBox="1">
            <a:spLocks/>
          </p:cNvSpPr>
          <p:nvPr/>
        </p:nvSpPr>
        <p:spPr>
          <a:xfrm>
            <a:off x="619430" y="5117209"/>
            <a:ext cx="6402725" cy="301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Public Sans Light" pitchFamily="2" charset="-18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latin typeface="Public Sans Light" pitchFamily="2" charset="-18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Public Sans Light" pitchFamily="2" charset="-18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Public Sans Light" pitchFamily="2" charset="-18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Public Sans Light" pitchFamily="2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700" dirty="0">
                <a:latin typeface="Public Sans Light"/>
              </a:rPr>
              <a:t>Katedra: M</a:t>
            </a:r>
            <a:r>
              <a:rPr lang="sk-SK" sz="1700" dirty="0">
                <a:effectLst/>
                <a:latin typeface="Public Sans Light"/>
                <a:ea typeface="Calibri" panose="020F0502020204030204" pitchFamily="34" charset="0"/>
              </a:rPr>
              <a:t>ultimédií a informačno-komunikačných technológií</a:t>
            </a:r>
            <a:endParaRPr lang="sk-SK" sz="1700" dirty="0">
              <a:latin typeface="Public Sans Light"/>
            </a:endParaRPr>
          </a:p>
        </p:txBody>
      </p:sp>
      <p:pic>
        <p:nvPicPr>
          <p:cNvPr id="15" name="Obrázok 14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DE1486E8-F8FA-731F-B93C-10C477B62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92" y="680815"/>
            <a:ext cx="7441349" cy="405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0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E719CE-860F-783A-EFF7-9D3872E1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Obsah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E562E55-9EBF-7921-ED13-D528D8F17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514340"/>
            <a:ext cx="10655209" cy="4283774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</a:pPr>
            <a:r>
              <a:rPr lang="sk-SK" dirty="0">
                <a:solidFill>
                  <a:schemeClr val="tx1"/>
                </a:solidFill>
              </a:rPr>
              <a:t>Motivácia pre vytvorenie projektu</a:t>
            </a:r>
          </a:p>
          <a:p>
            <a:pPr algn="just">
              <a:lnSpc>
                <a:spcPct val="200000"/>
              </a:lnSpc>
              <a:spcBef>
                <a:spcPts val="600"/>
              </a:spcBef>
            </a:pPr>
            <a:r>
              <a:rPr lang="sk-SK" dirty="0">
                <a:solidFill>
                  <a:schemeClr val="tx1"/>
                </a:solidFill>
              </a:rPr>
              <a:t>Návrh a funkcie</a:t>
            </a:r>
          </a:p>
          <a:p>
            <a:pPr algn="just">
              <a:lnSpc>
                <a:spcPct val="200000"/>
              </a:lnSpc>
              <a:spcBef>
                <a:spcPts val="600"/>
              </a:spcBef>
            </a:pPr>
            <a:r>
              <a:rPr lang="sk-SK" dirty="0">
                <a:solidFill>
                  <a:schemeClr val="tx1"/>
                </a:solidFill>
              </a:rPr>
              <a:t>Reálne ukážky funkcií</a:t>
            </a:r>
          </a:p>
          <a:p>
            <a:pPr algn="just">
              <a:lnSpc>
                <a:spcPct val="200000"/>
              </a:lnSpc>
              <a:spcBef>
                <a:spcPts val="600"/>
              </a:spcBef>
            </a:pPr>
            <a:r>
              <a:rPr lang="sk-SK" dirty="0">
                <a:solidFill>
                  <a:schemeClr val="tx1"/>
                </a:solidFill>
              </a:rPr>
              <a:t>Štatistiky</a:t>
            </a:r>
          </a:p>
          <a:p>
            <a:pPr algn="just">
              <a:lnSpc>
                <a:spcPct val="200000"/>
              </a:lnSpc>
              <a:spcBef>
                <a:spcPts val="600"/>
              </a:spcBef>
            </a:pPr>
            <a:r>
              <a:rPr lang="sk-SK" dirty="0">
                <a:solidFill>
                  <a:schemeClr val="tx1"/>
                </a:solidFill>
              </a:rPr>
              <a:t>Controls</a:t>
            </a:r>
          </a:p>
        </p:txBody>
      </p:sp>
    </p:spTree>
    <p:extLst>
      <p:ext uri="{BB962C8B-B14F-4D97-AF65-F5344CB8AC3E}">
        <p14:creationId xmlns:p14="http://schemas.microsoft.com/office/powerpoint/2010/main" val="152876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28E60C-8598-10CB-D269-E26FD705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Motivácia pre vytvorenie projektu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08EAE53-A77F-D86F-5D25-C5CE0C371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708219"/>
            <a:ext cx="4652959" cy="4283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Záujem o pestovanie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Praktická implementácia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Automatizácia a ovládanie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Senzory</a:t>
            </a:r>
          </a:p>
          <a:p>
            <a:endParaRPr lang="sk-SK" dirty="0">
              <a:solidFill>
                <a:schemeClr val="tx1"/>
              </a:solidFill>
            </a:endParaRPr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F54EBB76-1C64-28A1-5347-4038E95A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k-SK"/>
              <a:t>1</a:t>
            </a:r>
            <a:endParaRPr lang="sk-SK" dirty="0"/>
          </a:p>
        </p:txBody>
      </p:sp>
      <p:pic>
        <p:nvPicPr>
          <p:cNvPr id="5" name="Obrázok 4" descr="Obrázok, na ktorom je rastlina, strom, dlaň&#10;&#10;Automaticky generovaný popis">
            <a:extLst>
              <a:ext uri="{FF2B5EF4-FFF2-40B4-BE49-F238E27FC236}">
                <a16:creationId xmlns:a16="http://schemas.microsoft.com/office/drawing/2014/main" id="{3A720EAC-56CA-9116-5537-E91EBFA3B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9"/>
          <a:stretch/>
        </p:blipFill>
        <p:spPr>
          <a:xfrm>
            <a:off x="8900732" y="589426"/>
            <a:ext cx="2189405" cy="250453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Obrázok 5" descr="Obrázok, na ktorom je zelenina&#10;&#10;Automaticky generovaný popis">
            <a:extLst>
              <a:ext uri="{FF2B5EF4-FFF2-40B4-BE49-F238E27FC236}">
                <a16:creationId xmlns:a16="http://schemas.microsoft.com/office/drawing/2014/main" id="{681B811A-9564-164F-0E4D-C848B6C4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1641190"/>
            <a:ext cx="2873744" cy="383165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Obrázok 6" descr="Obrázok, na ktorom je zem, vonkajšie, rastlina, záhrada&#10;&#10;Automaticky generovaný popis">
            <a:extLst>
              <a:ext uri="{FF2B5EF4-FFF2-40B4-BE49-F238E27FC236}">
                <a16:creationId xmlns:a16="http://schemas.microsoft.com/office/drawing/2014/main" id="{FE8000B4-DC9A-815A-9DFE-ABC86E852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393" y="3194631"/>
            <a:ext cx="3941375" cy="295603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05935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 descr="Obrázok, na ktorom je text, elektronika, elektrinžinierstvo, snímka obrazovky&#10;&#10;Automaticky generovaný popis">
            <a:extLst>
              <a:ext uri="{FF2B5EF4-FFF2-40B4-BE49-F238E27FC236}">
                <a16:creationId xmlns:a16="http://schemas.microsoft.com/office/drawing/2014/main" id="{FE8A6B63-8BCF-B6AE-E697-4FCB5A05F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31" y="1214301"/>
            <a:ext cx="7839912" cy="47448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5DD5C33-3609-3BFE-8669-B3246FD1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Návrh a funkcie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7F528309-ADA8-90CA-284A-921DA7A3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4</a:t>
            </a:fld>
            <a:endParaRPr lang="sk-SK" dirty="0"/>
          </a:p>
        </p:txBody>
      </p:sp>
      <p:sp>
        <p:nvSpPr>
          <p:cNvPr id="5" name="Zástupný objekt pre obsah 2">
            <a:extLst>
              <a:ext uri="{FF2B5EF4-FFF2-40B4-BE49-F238E27FC236}">
                <a16:creationId xmlns:a16="http://schemas.microsoft.com/office/drawing/2014/main" id="{DB18726B-2AA4-1A38-BEC4-4B17E374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1" y="1690688"/>
            <a:ext cx="4331947" cy="42830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Automatické vetranie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Automatické tienenie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Automatické polievanie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Meranie zostatku vody v nádrži</a:t>
            </a:r>
          </a:p>
          <a:p>
            <a:endParaRPr lang="sk-SK" dirty="0">
              <a:solidFill>
                <a:schemeClr val="tx1"/>
              </a:solidFill>
            </a:endParaRPr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81766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21E23B-8EEE-C9E2-CFA5-2D6D1535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0"/>
            <a:ext cx="10953136" cy="1325563"/>
          </a:xfrm>
        </p:spPr>
        <p:txBody>
          <a:bodyPr/>
          <a:lstStyle/>
          <a:p>
            <a:r>
              <a:rPr lang="sk-SK" b="1" dirty="0"/>
              <a:t>Reálne ukážky funkcií</a:t>
            </a:r>
          </a:p>
        </p:txBody>
      </p:sp>
      <p:pic>
        <p:nvPicPr>
          <p:cNvPr id="8" name="Zástupný objekt pre obsah 7" descr="Obrázok, na ktorom je nebo, okno, červená, exteriér&#10;&#10;Automaticky generovaný popis">
            <a:extLst>
              <a:ext uri="{FF2B5EF4-FFF2-40B4-BE49-F238E27FC236}">
                <a16:creationId xmlns:a16="http://schemas.microsoft.com/office/drawing/2014/main" id="{065FA2A2-6538-A4BB-0677-1C28538BC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1139267"/>
            <a:ext cx="5181027" cy="2701689"/>
          </a:xfrm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57D0E0E-B24B-A865-9323-B7B9994A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5</a:t>
            </a:fld>
            <a:endParaRPr lang="sk-SK" dirty="0"/>
          </a:p>
        </p:txBody>
      </p:sp>
      <p:pic>
        <p:nvPicPr>
          <p:cNvPr id="9" name="Obrázok 8" descr="Obrázok, na ktorom je exteriér, strom, rastlina, ošatenie&#10;&#10;Automaticky generovaný popis">
            <a:extLst>
              <a:ext uri="{FF2B5EF4-FFF2-40B4-BE49-F238E27FC236}">
                <a16:creationId xmlns:a16="http://schemas.microsoft.com/office/drawing/2014/main" id="{D14ADC07-4E68-DF82-E692-1A61F8022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41" y="1139267"/>
            <a:ext cx="5181027" cy="2701688"/>
          </a:xfrm>
          <a:prstGeom prst="rect">
            <a:avLst/>
          </a:prstGeom>
        </p:spPr>
      </p:pic>
      <p:pic>
        <p:nvPicPr>
          <p:cNvPr id="10" name="Obrázok 9" descr="Obrázok, na ktorom je nákupný vozík, kontajner&#10;&#10; Automaticky generovaný popis so strednou spoľahlivosťou">
            <a:extLst>
              <a:ext uri="{FF2B5EF4-FFF2-40B4-BE49-F238E27FC236}">
                <a16:creationId xmlns:a16="http://schemas.microsoft.com/office/drawing/2014/main" id="{B3253F1E-5610-D334-88D9-F9DD4E02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64" y="3995177"/>
            <a:ext cx="2311292" cy="2161570"/>
          </a:xfrm>
          <a:prstGeom prst="rect">
            <a:avLst/>
          </a:prstGeom>
        </p:spPr>
      </p:pic>
      <p:pic>
        <p:nvPicPr>
          <p:cNvPr id="12" name="Obrázok 11" descr="Obrázok, na ktorom je kvet, tráva, exteriér, rastlina&#10;&#10;Automaticky generovaný popis">
            <a:extLst>
              <a:ext uri="{FF2B5EF4-FFF2-40B4-BE49-F238E27FC236}">
                <a16:creationId xmlns:a16="http://schemas.microsoft.com/office/drawing/2014/main" id="{BB6E98FE-6670-1B55-91AF-1E909FD5C4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93"/>
          <a:stretch/>
        </p:blipFill>
        <p:spPr>
          <a:xfrm>
            <a:off x="1656944" y="3883790"/>
            <a:ext cx="3357242" cy="227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9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40CA77-FAA2-4D82-69AE-6ACA5723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62637"/>
            <a:ext cx="10953136" cy="1325563"/>
          </a:xfrm>
        </p:spPr>
        <p:txBody>
          <a:bodyPr/>
          <a:lstStyle/>
          <a:p>
            <a:r>
              <a:rPr lang="sk-SK" b="1" dirty="0"/>
              <a:t>Štatistiky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8EAFB27-B889-1C80-0C83-266EB04D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6</a:t>
            </a:fld>
            <a:endParaRPr lang="sk-SK" dirty="0"/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16B52031-48DF-CABE-AF19-9D6698DE3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386" y="3333433"/>
            <a:ext cx="7061792" cy="2912174"/>
          </a:xfrm>
          <a:prstGeom prst="rect">
            <a:avLst/>
          </a:prstGeom>
        </p:spPr>
      </p:pic>
      <p:pic>
        <p:nvPicPr>
          <p:cNvPr id="15" name="Obrázok 14">
            <a:extLst>
              <a:ext uri="{FF2B5EF4-FFF2-40B4-BE49-F238E27FC236}">
                <a16:creationId xmlns:a16="http://schemas.microsoft.com/office/drawing/2014/main" id="{EC66C8E4-8AD4-85AE-23B6-D759CDF2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386" y="36643"/>
            <a:ext cx="7061792" cy="3296790"/>
          </a:xfrm>
          <a:prstGeom prst="rect">
            <a:avLst/>
          </a:prstGeom>
        </p:spPr>
      </p:pic>
      <p:sp>
        <p:nvSpPr>
          <p:cNvPr id="16" name="Zástupný objekt pre obsah 2">
            <a:extLst>
              <a:ext uri="{FF2B5EF4-FFF2-40B4-BE49-F238E27FC236}">
                <a16:creationId xmlns:a16="http://schemas.microsoft.com/office/drawing/2014/main" id="{21FC95E9-E7F4-DE67-2DED-F9F9736B1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3" y="1038510"/>
            <a:ext cx="4112824" cy="524374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Aktuálne údaje o teplote, intenzite, svetelnej intenzite a objemu vody v nádrži.</a:t>
            </a:r>
          </a:p>
          <a:p>
            <a:pPr algn="just"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Čas západu a východu slnka, aktuálne počasie.</a:t>
            </a:r>
          </a:p>
          <a:p>
            <a:pPr algn="just"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Priemerné hodnoty za poslednú hodinu a 24 hodín.</a:t>
            </a:r>
          </a:p>
          <a:p>
            <a:pPr algn="just"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Módy, v ktorých pracujú jednotlivé funkcie.</a:t>
            </a:r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9174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80A989-78B0-7E6E-21C3-C89D69B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85819"/>
            <a:ext cx="10953136" cy="1325563"/>
          </a:xfrm>
        </p:spPr>
        <p:txBody>
          <a:bodyPr/>
          <a:lstStyle/>
          <a:p>
            <a:r>
              <a:rPr lang="sk-SK" b="1" dirty="0"/>
              <a:t>Controls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55DA2124-8194-3155-F475-17E306F3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7</a:t>
            </a:fld>
            <a:endParaRPr lang="sk-SK" dirty="0"/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F934B990-00E0-3A9D-6C6E-5CA9DDAFA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443" y="18514"/>
            <a:ext cx="6096000" cy="6225702"/>
          </a:xfrm>
          <a:prstGeom prst="rect">
            <a:avLst/>
          </a:prstGeom>
        </p:spPr>
      </p:pic>
      <p:sp>
        <p:nvSpPr>
          <p:cNvPr id="13" name="Zástupný objekt pre obsah 2">
            <a:extLst>
              <a:ext uri="{FF2B5EF4-FFF2-40B4-BE49-F238E27FC236}">
                <a16:creationId xmlns:a16="http://schemas.microsoft.com/office/drawing/2014/main" id="{21E153BC-8EB7-44D9-7790-B5CC1D339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112610"/>
            <a:ext cx="4386201" cy="524374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Manuálne ovládanie vetrania, tienenia a polievania.</a:t>
            </a:r>
          </a:p>
          <a:p>
            <a:pPr algn="just"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Informácie o stave vetrania, tienenia a polievania.</a:t>
            </a:r>
          </a:p>
          <a:p>
            <a:pPr algn="just"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Nastavenie hraničných hodnôt.</a:t>
            </a:r>
          </a:p>
          <a:p>
            <a:pPr algn="just">
              <a:lnSpc>
                <a:spcPct val="150000"/>
              </a:lnSpc>
            </a:pPr>
            <a:r>
              <a:rPr lang="sk-SK" dirty="0">
                <a:solidFill>
                  <a:schemeClr val="tx1"/>
                </a:solidFill>
              </a:rPr>
              <a:t>Nastavenie času pravidelného polievania.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0608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181DCE-3863-9F95-937B-752B7E27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49879"/>
          </a:xfrm>
        </p:spPr>
        <p:txBody>
          <a:bodyPr>
            <a:normAutofit/>
          </a:bodyPr>
          <a:lstStyle/>
          <a:p>
            <a:pPr algn="ctr"/>
            <a:r>
              <a:rPr lang="sk-SK" sz="6000" b="1" dirty="0"/>
              <a:t>Ďakujem za pozornosť </a:t>
            </a:r>
          </a:p>
        </p:txBody>
      </p:sp>
    </p:spTree>
    <p:extLst>
      <p:ext uri="{BB962C8B-B14F-4D97-AF65-F5344CB8AC3E}">
        <p14:creationId xmlns:p14="http://schemas.microsoft.com/office/powerpoint/2010/main" val="233583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5FFD0B-688E-2DB4-CEA8-50934FF0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ZDROJE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2E08ACC-4B5E-139E-9999-1D523A72A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sk-SK" sz="1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GreatScott</a:t>
            </a:r>
            <a:r>
              <a:rPr lang="sk-SK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!, </a:t>
            </a:r>
            <a:r>
              <a:rPr lang="sk-SK" sz="1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Automating</a:t>
            </a:r>
            <a:r>
              <a:rPr lang="sk-SK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sk-SK" sz="1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Greenhouse</a:t>
            </a:r>
            <a:r>
              <a:rPr lang="sk-SK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sk-SK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LoRa</a:t>
            </a:r>
            <a:r>
              <a:rPr lang="sk-SK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 (Part 2) || </a:t>
            </a:r>
            <a:r>
              <a:rPr lang="sk-SK" sz="1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Motorized</a:t>
            </a:r>
            <a:r>
              <a:rPr lang="sk-SK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</a:t>
            </a:r>
            <a:r>
              <a:rPr lang="sk-SK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Opener</a:t>
            </a:r>
            <a:r>
              <a:rPr lang="sk-SK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[cit. 2024-3-29]. Dostupné na internete: </a:t>
            </a:r>
            <a:r>
              <a:rPr lang="sk-SK" sz="11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https://www.youtube.com/watch?v=gsMqwNi4wT4&amp;ab_channel=GreatScott%21</a:t>
            </a:r>
            <a:endParaRPr lang="sk-SK" sz="1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sk-SK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RHINO GREEN HOUSE, RHINO 2FT ROOF BLIND - FOR 6FT, 7FT, 8FT WIDE RHINOS. [cit. 2024-3-29]. Dostupné na internete:   </a:t>
            </a:r>
            <a:r>
              <a:rPr lang="sk-SK" sz="11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https://www.greenhousesdirect.co.uk/products/rhino-2ft-roof-blind-for-6ft-7ft-8ft-wide-rhinos</a:t>
            </a:r>
            <a:endParaRPr lang="sk-SK" sz="1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sk-SK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B2BPARTNER, IBC kontajner, paleta kov/plastový. [cit. 2024-3-29]. Dostupné na internete:   </a:t>
            </a:r>
            <a:r>
              <a:rPr lang="sk-SK" sz="11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https://www.b2bpartner.sk/ibc-kontajner-paleta-kov-plastovy/?gad_source=1&amp;gclid=Cj0KCQjwzZmwBhD8ARIsAH4v1gUYOOZqAeQgsAnYnQV64yIK03HRK3siuCePU-5ytsfER7WY0tNQEAUaApqYEALw_wcB</a:t>
            </a:r>
            <a:endParaRPr lang="sk-SK" sz="1100" u="sng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sk-SK" sz="1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E8E881A0-E0A3-90C2-43B7-904BC8269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ADE3-CEC1-4865-B89E-400CA97230FE}" type="slidenum">
              <a:rPr lang="sk-SK" smtClean="0"/>
              <a:t>9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34756892"/>
      </p:ext>
    </p:extLst>
  </p:cSld>
  <p:clrMapOvr>
    <a:masterClrMapping/>
  </p:clrMapOvr>
</p:sld>
</file>

<file path=ppt/theme/theme1.xml><?xml version="1.0" encoding="utf-8"?>
<a:theme xmlns:a="http://schemas.openxmlformats.org/drawingml/2006/main" name="FEIT motiv S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it_uniza_motiv_sk_en_169" id="{B00A9E4B-1E0C-425E-8D5F-5F9CF7B3C788}" vid="{BBFA19F5-AC34-4BD4-8351-403F998CC5F2}"/>
    </a:ext>
  </a:extLst>
</a:theme>
</file>

<file path=ppt/theme/theme2.xml><?xml version="1.0" encoding="utf-8"?>
<a:theme xmlns:a="http://schemas.openxmlformats.org/drawingml/2006/main" name="FEIT motiv 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E4542446FAC4646AC2863223E8E4C28" ma:contentTypeVersion="9" ma:contentTypeDescription="Umožňuje vytvoriť nový dokument." ma:contentTypeScope="" ma:versionID="977565ca1b364013e7061fdfa9906c75">
  <xsd:schema xmlns:xsd="http://www.w3.org/2001/XMLSchema" xmlns:xs="http://www.w3.org/2001/XMLSchema" xmlns:p="http://schemas.microsoft.com/office/2006/metadata/properties" xmlns:ns2="299166df-ebab-49fa-9506-614d8dd447a8" xmlns:ns3="210d16ec-3a6c-4ae7-9ef6-05bf14e06460" targetNamespace="http://schemas.microsoft.com/office/2006/metadata/properties" ma:root="true" ma:fieldsID="017d9830d0ef7cc7f4bfde9c5ac33c10" ns2:_="" ns3:_="">
    <xsd:import namespace="299166df-ebab-49fa-9506-614d8dd447a8"/>
    <xsd:import namespace="210d16ec-3a6c-4ae7-9ef6-05bf14e064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166df-ebab-49fa-9506-614d8dd447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0d16ec-3a6c-4ae7-9ef6-05bf14e0646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Zdieľa sa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Zdieľané s podrobnosťam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10d16ec-3a6c-4ae7-9ef6-05bf14e06460">
      <UserInfo>
        <DisplayName>org-feit-fakulta – členovia</DisplayName>
        <AccountId>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48E6C69-8EB4-44EF-94B8-D9795EEF7A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166df-ebab-49fa-9506-614d8dd447a8"/>
    <ds:schemaRef ds:uri="210d16ec-3a6c-4ae7-9ef6-05bf14e064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745837-4FE6-4BA0-90D7-B86BC90769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04F3E9-C16F-49B6-BA9E-C8EEB1105D5B}">
  <ds:schemaRefs>
    <ds:schemaRef ds:uri="299166df-ebab-49fa-9506-614d8dd447a8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210d16ec-3a6c-4ae7-9ef6-05bf14e06460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feit_uniza_motiv_sk_en_169</Template>
  <TotalTime>1668</TotalTime>
  <Words>268</Words>
  <Application>Microsoft Office PowerPoint</Application>
  <PresentationFormat>Širokouhlá</PresentationFormat>
  <Paragraphs>45</Paragraphs>
  <Slides>9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2</vt:i4>
      </vt:variant>
      <vt:variant>
        <vt:lpstr>Nadpisy snímok</vt:lpstr>
      </vt:variant>
      <vt:variant>
        <vt:i4>9</vt:i4>
      </vt:variant>
    </vt:vector>
  </HeadingPairs>
  <TitlesOfParts>
    <vt:vector size="17" baseType="lpstr">
      <vt:lpstr>Arial</vt:lpstr>
      <vt:lpstr>Calibri</vt:lpstr>
      <vt:lpstr>Public Sans</vt:lpstr>
      <vt:lpstr>Public Sans Light</vt:lpstr>
      <vt:lpstr>Times New Roman</vt:lpstr>
      <vt:lpstr>Wingdings</vt:lpstr>
      <vt:lpstr>FEIT motiv SK</vt:lpstr>
      <vt:lpstr>FEIT motiv EN</vt:lpstr>
      <vt:lpstr>Inteligentný IoT skleník</vt:lpstr>
      <vt:lpstr>Obsah</vt:lpstr>
      <vt:lpstr>Motivácia pre vytvorenie projektu</vt:lpstr>
      <vt:lpstr>Návrh a funkcie</vt:lpstr>
      <vt:lpstr>Reálne ukážky funkcií</vt:lpstr>
      <vt:lpstr>Štatistiky</vt:lpstr>
      <vt:lpstr>Controls</vt:lpstr>
      <vt:lpstr>Ďakujem za pozornosť 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Jozef Dubovan</dc:creator>
  <cp:lastModifiedBy>Krecháčová Viktória</cp:lastModifiedBy>
  <cp:revision>58</cp:revision>
  <dcterms:created xsi:type="dcterms:W3CDTF">2021-09-01T12:01:02Z</dcterms:created>
  <dcterms:modified xsi:type="dcterms:W3CDTF">2024-04-08T07:44:58Z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0x0101009E4542446FAC4646AC2863223E8E4C28</vt:lpwstr>
  </property>
</Properties>
</file>